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B9633-D55E-4DD6-A8A1-BA4C6A0E851B}" type="datetimeFigureOut">
              <a:rPr lang="en-CA" smtClean="0"/>
              <a:t>21/03/2011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E078-971A-46B4-AA8F-637A62136FB5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470025"/>
          </a:xfrm>
        </p:spPr>
        <p:txBody>
          <a:bodyPr/>
          <a:lstStyle/>
          <a:p>
            <a:r>
              <a:rPr lang="en-CA" dirty="0" smtClean="0"/>
              <a:t>Helping the Homeless in Toronto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4338" name="Picture 2" descr="Homeless_Coll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72816"/>
            <a:ext cx="6091877" cy="380742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the Problem?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Toronto is littered with sleeping bags belonging to homeless people in the middle of sidewalks, alleyways, over air vents or in building </a:t>
            </a:r>
            <a:r>
              <a:rPr lang="en-CA" dirty="0" smtClean="0"/>
              <a:t>doorways</a:t>
            </a:r>
            <a:r>
              <a:rPr lang="en-CA" dirty="0"/>
              <a:t> </a:t>
            </a:r>
            <a:endParaRPr lang="en-CA" dirty="0" smtClean="0"/>
          </a:p>
          <a:p>
            <a:r>
              <a:rPr lang="en-CA" dirty="0" smtClean="0">
                <a:solidFill>
                  <a:srgbClr val="FF0000"/>
                </a:solidFill>
              </a:rPr>
              <a:t>As </a:t>
            </a:r>
            <a:r>
              <a:rPr lang="en-CA" dirty="0">
                <a:solidFill>
                  <a:srgbClr val="FF0000"/>
                </a:solidFill>
              </a:rPr>
              <a:t>of 2003, a quarter of Toronto's population still live in poverty. Out of the 552,300 homeless people, 31,985 people stayed in some of Toronto's emergency centers.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We Discovered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After speaking to homeless individuals in Toronto we discovered</a:t>
            </a:r>
          </a:p>
          <a:p>
            <a:pPr lvl="1"/>
            <a:r>
              <a:rPr lang="en-CA" dirty="0" smtClean="0"/>
              <a:t> Homeless individuals are highly unmotivated</a:t>
            </a:r>
          </a:p>
          <a:p>
            <a:pPr lvl="1"/>
            <a:r>
              <a:rPr lang="en-CA" dirty="0" smtClean="0"/>
              <a:t>Some of them do want to get off the streets but don’t know how</a:t>
            </a:r>
          </a:p>
          <a:p>
            <a:pPr lvl="1"/>
            <a:r>
              <a:rPr lang="en-CA" dirty="0" smtClean="0"/>
              <a:t>Homeless shelters have to turn away individuals, lack of space.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Already Existing Solutions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50704" cy="4525963"/>
          </a:xfrm>
        </p:spPr>
        <p:txBody>
          <a:bodyPr/>
          <a:lstStyle/>
          <a:p>
            <a:r>
              <a:rPr lang="en-CA" dirty="0" smtClean="0"/>
              <a:t>Cardboard Bed</a:t>
            </a:r>
          </a:p>
          <a:p>
            <a:pPr lvl="1">
              <a:buNone/>
            </a:pPr>
            <a:r>
              <a:rPr lang="en-CA" dirty="0" smtClean="0"/>
              <a:t>Problems: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sz="2000" dirty="0" smtClean="0"/>
              <a:t>Not water proof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sz="2000" dirty="0" smtClean="0"/>
              <a:t>Short Term – Doesn’t last long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sz="2000" dirty="0" smtClean="0"/>
              <a:t>Too bulky to carry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sz="2000" dirty="0" smtClean="0"/>
              <a:t>Doesn’t provide heating </a:t>
            </a:r>
          </a:p>
          <a:p>
            <a:endParaRPr lang="en-CA" dirty="0"/>
          </a:p>
        </p:txBody>
      </p:sp>
      <p:pic>
        <p:nvPicPr>
          <p:cNvPr id="1026" name="Picture 2" descr="external image board_2_rBPD7_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556792"/>
            <a:ext cx="4410322" cy="35843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4690864" cy="4569371"/>
          </a:xfrm>
        </p:spPr>
        <p:txBody>
          <a:bodyPr/>
          <a:lstStyle/>
          <a:p>
            <a:r>
              <a:rPr lang="en-CA" dirty="0" smtClean="0"/>
              <a:t>Mobile Homeless Shelter</a:t>
            </a:r>
            <a:endParaRPr lang="en-CA" dirty="0"/>
          </a:p>
          <a:p>
            <a:pPr lvl="1">
              <a:buNone/>
            </a:pPr>
            <a:r>
              <a:rPr lang="en-CA" sz="2000" dirty="0" smtClean="0"/>
              <a:t>Problem: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000" dirty="0" smtClean="0"/>
              <a:t>Size – It’s too big!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000" dirty="0" smtClean="0"/>
              <a:t>Unrealistic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000" dirty="0" smtClean="0"/>
              <a:t>Cost is expensive to obtain and maintain</a:t>
            </a:r>
          </a:p>
          <a:p>
            <a:pPr marL="914400" lvl="1" indent="-457200">
              <a:buFont typeface="+mj-lt"/>
              <a:buAutoNum type="arabicPeriod"/>
            </a:pPr>
            <a:endParaRPr lang="en-CA" sz="2000" dirty="0"/>
          </a:p>
        </p:txBody>
      </p:sp>
      <p:pic>
        <p:nvPicPr>
          <p:cNvPr id="17410" name="Picture 2" descr="Moveable_ho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44824"/>
            <a:ext cx="3258194" cy="2322204"/>
          </a:xfrm>
          <a:prstGeom prst="rect">
            <a:avLst/>
          </a:prstGeom>
          <a:noFill/>
        </p:spPr>
      </p:pic>
      <p:pic>
        <p:nvPicPr>
          <p:cNvPr id="17412" name="Picture 4" descr="Moveable_home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77072"/>
            <a:ext cx="3546226" cy="2527492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CA" dirty="0" smtClean="0"/>
              <a:t>Already Existing Solutions</a:t>
            </a:r>
            <a:endParaRPr lang="en-C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To create a 3 part solution that includes a system where the homeless are involved in the assembly.</a:t>
            </a:r>
          </a:p>
          <a:p>
            <a:r>
              <a:rPr lang="en-CA" dirty="0" smtClean="0"/>
              <a:t>The 3 parts include A compact mobile bed, a sleeping bag that can be used as a jacket, and a waterproof backpack to carry all these.</a:t>
            </a:r>
            <a:endParaRPr lang="en-C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CA" dirty="0" smtClean="0"/>
              <a:t>Our Solution</a:t>
            </a:r>
            <a:endParaRPr lang="en-C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Sleeping bag + Jacket</a:t>
            </a:r>
            <a:endParaRPr lang="en-CA" dirty="0"/>
          </a:p>
        </p:txBody>
      </p:sp>
      <p:pic>
        <p:nvPicPr>
          <p:cNvPr id="19458" name="Picture 2" descr="sleepingbag.co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340768"/>
            <a:ext cx="3997072" cy="5204520"/>
          </a:xfrm>
          <a:prstGeom prst="rect">
            <a:avLst/>
          </a:prstGeom>
          <a:noFill/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525963"/>
          </a:xfrm>
        </p:spPr>
        <p:txBody>
          <a:bodyPr>
            <a:normAutofit/>
          </a:bodyPr>
          <a:lstStyle/>
          <a:p>
            <a:r>
              <a:rPr lang="en-CA" dirty="0" smtClean="0"/>
              <a:t>Material is a mix of rayon, nylon and polyester making it water resistant </a:t>
            </a:r>
          </a:p>
          <a:p>
            <a:r>
              <a:rPr lang="en-CA" dirty="0" smtClean="0"/>
              <a:t>Insulated with </a:t>
            </a:r>
            <a:r>
              <a:rPr lang="en-CA" dirty="0" smtClean="0"/>
              <a:t>be made out of </a:t>
            </a:r>
            <a:r>
              <a:rPr lang="en-CA" dirty="0" err="1" smtClean="0"/>
              <a:t>Tyvek</a:t>
            </a:r>
            <a:r>
              <a:rPr lang="en-CA" dirty="0" smtClean="0"/>
              <a:t> </a:t>
            </a:r>
            <a:r>
              <a:rPr lang="en-CA" dirty="0" smtClean="0"/>
              <a:t>which keeps them warm during cold winters</a:t>
            </a:r>
          </a:p>
          <a:p>
            <a:r>
              <a:rPr lang="en-CA" dirty="0" smtClean="0"/>
              <a:t>The lower portion can be detachable</a:t>
            </a:r>
            <a:endParaRPr lang="en-C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Water Resistant Carrying Bag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4114800" cy="5517232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There are combination locks on the bags so their belongings are safe </a:t>
            </a:r>
          </a:p>
          <a:p>
            <a:r>
              <a:rPr lang="en-CA" dirty="0" smtClean="0"/>
              <a:t>The bed and sleeping bag, when folded will fit into a back pack made from a mix of nylon rayon polyester fabric which will repel water and help keep everything clean and dry.</a:t>
            </a:r>
          </a:p>
        </p:txBody>
      </p:sp>
      <p:pic>
        <p:nvPicPr>
          <p:cNvPr id="20482" name="Picture 2" descr="b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24744"/>
            <a:ext cx="3897084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b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6629400" cy="2592288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17032"/>
            <a:ext cx="8147248" cy="2409131"/>
          </a:xfrm>
        </p:spPr>
        <p:txBody>
          <a:bodyPr>
            <a:normAutofit/>
          </a:bodyPr>
          <a:lstStyle/>
          <a:p>
            <a:r>
              <a:rPr lang="en-CA" dirty="0" smtClean="0"/>
              <a:t>Structure </a:t>
            </a:r>
            <a:r>
              <a:rPr lang="en-CA" dirty="0"/>
              <a:t>base of the bed will be made out of </a:t>
            </a:r>
            <a:r>
              <a:rPr lang="en-CA" dirty="0" smtClean="0"/>
              <a:t>plastic </a:t>
            </a:r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/>
              <a:t>cheaper </a:t>
            </a:r>
            <a:r>
              <a:rPr lang="en-CA" dirty="0"/>
              <a:t>and lighter to carry making it more mobile. </a:t>
            </a:r>
            <a:endParaRPr lang="en-CA" dirty="0" smtClean="0"/>
          </a:p>
          <a:p>
            <a:r>
              <a:rPr lang="en-CA" dirty="0" err="1" smtClean="0"/>
              <a:t>Thinsulate</a:t>
            </a:r>
            <a:r>
              <a:rPr lang="en-CA" dirty="0" smtClean="0"/>
              <a:t> lined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Collapsible Bed</a:t>
            </a:r>
          </a:p>
        </p:txBody>
      </p:sp>
      <p:sp>
        <p:nvSpPr>
          <p:cNvPr id="6" name="Rectangle 5"/>
          <p:cNvSpPr/>
          <p:nvPr/>
        </p:nvSpPr>
        <p:spPr>
          <a:xfrm>
            <a:off x="6444208" y="3068960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http://www.youtube.com/watch?v=lLk9tBa8Bew&amp;feature=player_embedded</a:t>
            </a:r>
            <a:endParaRPr lang="en-CA" sz="1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323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Helping the Homeless in Toronto</vt:lpstr>
      <vt:lpstr>What is the Problem?</vt:lpstr>
      <vt:lpstr>What We Discovered </vt:lpstr>
      <vt:lpstr>Already Existing Solutions</vt:lpstr>
      <vt:lpstr>Already Existing Solutions</vt:lpstr>
      <vt:lpstr>Our Solution</vt:lpstr>
      <vt:lpstr>Sleeping bag + Jacket</vt:lpstr>
      <vt:lpstr>Water Resistant Carrying Bag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Helping the Homeless in Toronto</dc:title>
  <dc:creator>Nadine</dc:creator>
  <cp:lastModifiedBy>Nadine</cp:lastModifiedBy>
  <cp:revision>10</cp:revision>
  <dcterms:created xsi:type="dcterms:W3CDTF">2011-03-21T19:42:46Z</dcterms:created>
  <dcterms:modified xsi:type="dcterms:W3CDTF">2011-03-21T21:00:13Z</dcterms:modified>
</cp:coreProperties>
</file>